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b62af0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8b62af0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8b62af0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8b62af0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b62af0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b62af0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c0e85a5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c0e85a5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b62af0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8b62af0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GB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GB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-GB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-GB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Definition and property of object</a:t>
            </a:r>
            <a:endParaRPr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73925" y="1195475"/>
            <a:ext cx="49689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Definition of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Syntax of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Property.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Ways to access property.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Nested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Assignment.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3575" y="424925"/>
            <a:ext cx="57357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68200" y="1074900"/>
            <a:ext cx="5440500" cy="29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store the collection of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To create an object without a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/>
              <a:t>Syntax:</a:t>
            </a:r>
            <a:endParaRPr b="1" i="1" sz="18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object_name =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key1: value1,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key2: value2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it contains key and value pairs.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573000" y="40485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898325" y="13378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student =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name: “John”,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course:”Javascript”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 of the object is student.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there are two key value pairs.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97400" y="43497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an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847975" y="1346225"/>
            <a:ext cx="44361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objectName.key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           Or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objectName[“propertyName”]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625650" y="414875"/>
            <a:ext cx="5735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Syntax for accessing the values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79175" y="924175"/>
            <a:ext cx="5735700" cy="32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Display the shape property from the below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const fruits= {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name: “Apple”,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features: {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color: “red”,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	Shape: “round”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478250" y="3445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